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3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5501" autoAdjust="0"/>
  </p:normalViewPr>
  <p:slideViewPr>
    <p:cSldViewPr snapToGrid="0">
      <p:cViewPr varScale="1">
        <p:scale>
          <a:sx n="69" d="100"/>
          <a:sy n="69" d="100"/>
        </p:scale>
        <p:origin x="84" y="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7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22D6B-6E7F-488C-9026-8D2B189C2C29}" type="datetimeFigureOut">
              <a:rPr lang="es-GT" smtClean="0"/>
              <a:t>15/09/2018</a:t>
            </a:fld>
            <a:endParaRPr lang="es-GT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F5663-15F1-40CD-A7CF-16B81B721B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20593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F80E0-CC68-4C94-980A-CEB7DAA8E716}" type="datetimeFigureOut">
              <a:rPr lang="es-GT" smtClean="0"/>
              <a:t>15/09/2018</a:t>
            </a:fld>
            <a:endParaRPr lang="es-G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G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BF7CF-2727-4BFF-BDDF-9E037CA3D586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33990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 smtClean="0"/>
              <a:t>Tema transversal en el año 2018…</a:t>
            </a:r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BF7CF-2727-4BFF-BDDF-9E037CA3D586}" type="slidenum">
              <a:rPr lang="es-GT" smtClean="0"/>
              <a:t>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03831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 smtClean="0"/>
              <a:t>Gracias al reciclaje se previene el desuso de materiales potencialmente útiles, se reduce el consumo de nueva materia prima, además de reducir el uso de energía</a:t>
            </a:r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BF7CF-2727-4BFF-BDDF-9E037CA3D586}" type="slidenum">
              <a:rPr lang="es-GT" smtClean="0"/>
              <a:t>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0296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BF7CF-2727-4BFF-BDDF-9E037CA3D586}" type="slidenum">
              <a:rPr lang="es-GT" smtClean="0"/>
              <a:t>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5653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553FF-C70D-4529-8723-8CAC9FD1510A}" type="datetime1">
              <a:rPr lang="es-GT" smtClean="0"/>
              <a:t>15/09/2018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159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7B1-A528-42D5-AB1B-17963F7BD7EA}" type="datetime1">
              <a:rPr lang="es-GT" smtClean="0"/>
              <a:t>15/09/2018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4255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D565-A643-4935-BA8D-65FFDC2DF7BD}" type="datetime1">
              <a:rPr lang="es-GT" smtClean="0"/>
              <a:t>15/09/2018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060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B518-FB57-46C7-9358-2CE98E41358E}" type="datetime1">
              <a:rPr lang="es-GT" smtClean="0"/>
              <a:t>15/09/2018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624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A5B62-857B-4665-BF46-DFDB1755E5B8}" type="datetime1">
              <a:rPr lang="es-GT" smtClean="0"/>
              <a:t>15/09/2018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078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0868A-B687-4987-81C7-B425C85982AB}" type="datetime1">
              <a:rPr lang="es-GT" smtClean="0"/>
              <a:t>15/09/2018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9243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16F8-943B-4F31-8CB4-F23F866D61AE}" type="datetime1">
              <a:rPr lang="es-GT" smtClean="0"/>
              <a:t>15/09/2018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439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17FA-AFD3-4746-B691-453E0865786F}" type="datetime1">
              <a:rPr lang="es-GT" smtClean="0"/>
              <a:t>15/09/2018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0870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7169-D04B-4A1F-BD74-78CDAA2B3D32}" type="datetime1">
              <a:rPr lang="es-GT" smtClean="0"/>
              <a:t>15/09/2018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2924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863C-2DDE-4814-91F9-8E0B1F360759}" type="datetime1">
              <a:rPr lang="es-GT" smtClean="0"/>
              <a:t>15/09/2018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5560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9AE-94C8-474E-994E-705610862976}" type="datetime1">
              <a:rPr lang="es-GT" smtClean="0"/>
              <a:t>15/09/2018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8601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1728-1346-47E8-893E-4A1D8AD65BA6}" type="datetime1">
              <a:rPr lang="es-GT" smtClean="0"/>
              <a:t>15/09/2018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799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B23A-7DC7-435E-BD4A-971088654D1B}" type="datetime1">
              <a:rPr lang="es-GT" smtClean="0"/>
              <a:t>15/09/2018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0189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CD888-FEF3-4660-82ED-8BB2749BB27E}" type="datetime1">
              <a:rPr lang="es-GT" smtClean="0"/>
              <a:t>15/09/2018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6656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886E4-A924-4EFD-84F5-06CDED42C467}" type="datetime1">
              <a:rPr lang="es-GT" smtClean="0"/>
              <a:t>15/09/2018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144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8E69-EF38-4CB2-879E-DA2955A62E2C}" type="datetime1">
              <a:rPr lang="es-GT" smtClean="0"/>
              <a:t>15/09/2018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754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C0F9C-284C-4BC3-8FD1-EF65468BE741}" type="datetime1">
              <a:rPr lang="es-GT" smtClean="0"/>
              <a:t>15/09/2018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E7C5C2E-1C8A-4ABC-96EE-67A418E171B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90213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Reciclaj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GT" sz="13800" b="1" dirty="0" smtClean="0"/>
              <a:t>El reciclaje</a:t>
            </a:r>
            <a:endParaRPr lang="es-GT" sz="13800" b="1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GT" sz="3200" dirty="0" smtClean="0"/>
              <a:t>Una responsabilidad de todos…</a:t>
            </a:r>
            <a:endParaRPr lang="es-GT" sz="320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>
          <a:xfrm>
            <a:off x="9840036" y="6130437"/>
            <a:ext cx="1667859" cy="370396"/>
          </a:xfrm>
        </p:spPr>
        <p:txBody>
          <a:bodyPr/>
          <a:lstStyle/>
          <a:p>
            <a:fld id="{E4B079B3-19EC-4705-875C-AF923216B003}" type="datetime1">
              <a:rPr lang="es-GT" sz="2000" b="1" smtClean="0"/>
              <a:t>15/09/2018</a:t>
            </a:fld>
            <a:endParaRPr lang="es-GT" sz="2000" b="1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z="3200" b="1" smtClean="0"/>
              <a:t>1</a:t>
            </a:fld>
            <a:endParaRPr lang="es-GT" sz="32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9165" y="923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45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GT" sz="5400" b="1" dirty="0" smtClean="0"/>
              <a:t>Definición de reciclaje</a:t>
            </a:r>
            <a:endParaRPr lang="es-GT" sz="54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857129" y="2135719"/>
            <a:ext cx="5647482" cy="408977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GT" sz="4000" dirty="0"/>
              <a:t>El reciclaje es un proceso cuyo objetivo es convertir desechos en nuevos productos o en materia prima para su posterior utilización. </a:t>
            </a:r>
            <a:endParaRPr lang="es-GT" sz="4000" dirty="0" smtClean="0"/>
          </a:p>
          <a:p>
            <a:pPr marL="0" indent="0">
              <a:buNone/>
            </a:pPr>
            <a:endParaRPr lang="es-GT" sz="2000" dirty="0"/>
          </a:p>
          <a:p>
            <a:pPr marL="0" indent="0">
              <a:buNone/>
            </a:pPr>
            <a:r>
              <a:rPr lang="es-GT" sz="2000" dirty="0" smtClean="0"/>
              <a:t>Tomado de: </a:t>
            </a:r>
            <a:r>
              <a:rPr lang="es-GT" sz="2000" dirty="0">
                <a:hlinkClick r:id="rId3"/>
              </a:rPr>
              <a:t>https://</a:t>
            </a:r>
            <a:r>
              <a:rPr lang="es-GT" sz="2000" dirty="0" smtClean="0">
                <a:hlinkClick r:id="rId3"/>
              </a:rPr>
              <a:t>es.wikipedia.org/wiki/Reciclaje</a:t>
            </a:r>
            <a:endParaRPr lang="es-GT" sz="2000" dirty="0" smtClean="0"/>
          </a:p>
          <a:p>
            <a:pPr marL="0" indent="0">
              <a:buNone/>
            </a:pPr>
            <a:endParaRPr lang="es-GT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2135719"/>
            <a:ext cx="3903150" cy="3778250"/>
          </a:xfrm>
        </p:spPr>
      </p:pic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C7AE-054B-4201-A127-0E092A719BC1}" type="datetime1">
              <a:rPr lang="es-GT" smtClean="0"/>
              <a:t>15/09/2018</a:t>
            </a:fld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640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b="1" dirty="0" smtClean="0"/>
              <a:t>Materiales reciclables en general</a:t>
            </a:r>
            <a:endParaRPr lang="es-GT" b="1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B23A-7DC7-435E-BD4A-971088654D1B}" type="datetime1">
              <a:rPr lang="es-GT" smtClean="0"/>
              <a:t>15/09/2018</a:t>
            </a:fld>
            <a:endParaRPr lang="es-GT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3</a:t>
            </a:fld>
            <a:endParaRPr lang="es-GT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6" y="1840266"/>
            <a:ext cx="1726141" cy="1600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621" y="1622285"/>
            <a:ext cx="2804089" cy="15702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800" y="1573894"/>
            <a:ext cx="1825811" cy="16186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477" y="4196171"/>
            <a:ext cx="2131536" cy="13529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710" y="3839206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8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4000" b="1" dirty="0" smtClean="0"/>
              <a:t>Clasificación de los materiales</a:t>
            </a:r>
            <a:endParaRPr lang="es-GT" sz="4000" b="1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idx="1"/>
          </p:nvPr>
        </p:nvSpPr>
        <p:spPr>
          <a:xfrm>
            <a:off x="0" y="6858000"/>
            <a:ext cx="3992732" cy="576262"/>
          </a:xfrm>
        </p:spPr>
        <p:txBody>
          <a:bodyPr/>
          <a:lstStyle/>
          <a:p>
            <a:r>
              <a:rPr lang="es-GT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abc</a:t>
            </a:r>
            <a:endParaRPr lang="es-GT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18719" y="2340688"/>
            <a:ext cx="4342893" cy="3354060"/>
          </a:xfrm>
        </p:spPr>
        <p:txBody>
          <a:bodyPr>
            <a:normAutofit fontScale="85000" lnSpcReduction="20000"/>
          </a:bodyPr>
          <a:lstStyle/>
          <a:p>
            <a:r>
              <a:rPr lang="es-GT" sz="3200" dirty="0" smtClean="0"/>
              <a:t>Basura orgánica</a:t>
            </a:r>
          </a:p>
          <a:p>
            <a:endParaRPr lang="es-GT" sz="3200" dirty="0" smtClean="0"/>
          </a:p>
          <a:p>
            <a:r>
              <a:rPr lang="es-GT" sz="3200" dirty="0" smtClean="0"/>
              <a:t>Metal</a:t>
            </a:r>
          </a:p>
          <a:p>
            <a:endParaRPr lang="es-GT" sz="3200" dirty="0" smtClean="0"/>
          </a:p>
          <a:p>
            <a:r>
              <a:rPr lang="es-GT" sz="3200" dirty="0" smtClean="0"/>
              <a:t>Papel</a:t>
            </a:r>
          </a:p>
          <a:p>
            <a:endParaRPr lang="es-GT" sz="3200" dirty="0" smtClean="0"/>
          </a:p>
          <a:p>
            <a:r>
              <a:rPr lang="es-GT" sz="3200" dirty="0" smtClean="0"/>
              <a:t>Vidrio</a:t>
            </a:r>
            <a:endParaRPr lang="es-GT" sz="3200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"/>
          </p:nvPr>
        </p:nvSpPr>
        <p:spPr>
          <a:xfrm>
            <a:off x="0" y="7462755"/>
            <a:ext cx="3999001" cy="576262"/>
          </a:xfrm>
        </p:spPr>
        <p:txBody>
          <a:bodyPr/>
          <a:lstStyle/>
          <a:p>
            <a:r>
              <a:rPr lang="es-GT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def</a:t>
            </a:r>
            <a:endParaRPr lang="es-GT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" name="Marcador de contenido 11" descr="Eco-friendly Knowledge | Let's live Greener for a better ..." hidden="1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690" y="12346420"/>
            <a:ext cx="2828867" cy="3354388"/>
          </a:xfrm>
        </p:spPr>
      </p:pic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0844-9380-401E-9A38-8A2CFE89318A}" type="datetime1">
              <a:rPr lang="es-GT" smtClean="0"/>
              <a:t>15/09/2018</a:t>
            </a:fld>
            <a:endParaRPr lang="es-G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4</a:t>
            </a:fld>
            <a:endParaRPr lang="es-GT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2352187"/>
            <a:ext cx="3778250" cy="3778250"/>
          </a:xfrm>
        </p:spPr>
      </p:pic>
    </p:spTree>
    <p:extLst>
      <p:ext uri="{BB962C8B-B14F-4D97-AF65-F5344CB8AC3E}">
        <p14:creationId xmlns:p14="http://schemas.microsoft.com/office/powerpoint/2010/main" val="277570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  <p:sndAc>
          <p:stSnd>
            <p:snd r:embed="rId3" name="chimes.wav"/>
          </p:stSnd>
        </p:sndAc>
      </p:transition>
    </mc:Choice>
    <mc:Fallback>
      <p:transition spd="slow">
        <p:split orient="vert"/>
        <p:sndAc>
          <p:stSnd>
            <p:snd r:embed="rId3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4000" b="1" dirty="0" smtClean="0"/>
              <a:t>Beneficios del reciclaje</a:t>
            </a:r>
            <a:endParaRPr lang="es-GT" sz="40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11579" y="2133600"/>
            <a:ext cx="10193033" cy="3777622"/>
          </a:xfrm>
        </p:spPr>
        <p:txBody>
          <a:bodyPr>
            <a:noAutofit/>
          </a:bodyPr>
          <a:lstStyle/>
          <a:p>
            <a:pPr algn="ctr"/>
            <a:r>
              <a:rPr lang="es-GT" sz="3200" dirty="0" smtClean="0"/>
              <a:t>Reducción </a:t>
            </a:r>
            <a:r>
              <a:rPr lang="es-GT" sz="3200" dirty="0"/>
              <a:t>del volumen de </a:t>
            </a:r>
            <a:r>
              <a:rPr lang="es-GT" sz="3200" dirty="0" smtClean="0"/>
              <a:t>residuos </a:t>
            </a:r>
          </a:p>
          <a:p>
            <a:pPr algn="ctr"/>
            <a:r>
              <a:rPr lang="es-GT" sz="3200" dirty="0" smtClean="0"/>
              <a:t>Preservación </a:t>
            </a:r>
            <a:r>
              <a:rPr lang="es-GT" sz="3200" dirty="0"/>
              <a:t>de los recursos naturales</a:t>
            </a:r>
            <a:r>
              <a:rPr lang="es-GT" sz="3200" dirty="0" smtClean="0"/>
              <a:t>,</a:t>
            </a:r>
          </a:p>
          <a:p>
            <a:pPr algn="ctr"/>
            <a:r>
              <a:rPr lang="es-GT" sz="3200" dirty="0" smtClean="0"/>
              <a:t>Ahorro </a:t>
            </a:r>
            <a:r>
              <a:rPr lang="es-GT" sz="3200" dirty="0"/>
              <a:t>de </a:t>
            </a:r>
            <a:r>
              <a:rPr lang="es-GT" sz="3200" dirty="0" smtClean="0"/>
              <a:t>energía</a:t>
            </a:r>
          </a:p>
          <a:p>
            <a:pPr algn="ctr"/>
            <a:r>
              <a:rPr lang="es-GT" sz="3200" dirty="0" smtClean="0"/>
              <a:t>Reduce </a:t>
            </a:r>
            <a:r>
              <a:rPr lang="es-GT" sz="3200" dirty="0"/>
              <a:t>la contaminación del aire, suelo y </a:t>
            </a:r>
            <a:r>
              <a:rPr lang="es-GT" sz="3200" dirty="0" smtClean="0"/>
              <a:t>agua</a:t>
            </a:r>
          </a:p>
          <a:p>
            <a:pPr algn="ctr"/>
            <a:r>
              <a:rPr lang="es-GT" sz="3200" dirty="0" smtClean="0"/>
              <a:t>Reducción </a:t>
            </a:r>
            <a:r>
              <a:rPr lang="es-GT" sz="3200" dirty="0"/>
              <a:t>de costes asociados a la producción de nuevos </a:t>
            </a:r>
            <a:r>
              <a:rPr lang="es-GT" sz="3200" dirty="0" smtClean="0"/>
              <a:t>bienes</a:t>
            </a:r>
            <a:endParaRPr lang="es-GT" sz="32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C58D9-8177-493A-8082-75B7225C3FDD}" type="datetime1">
              <a:rPr lang="es-GT" smtClean="0"/>
              <a:t>15/09/2018</a:t>
            </a:fld>
            <a:endParaRPr lang="es-GT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4912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Contaminación</a:t>
            </a:r>
            <a:endParaRPr lang="es-GT" dirty="0"/>
          </a:p>
        </p:txBody>
      </p:sp>
      <p:pic>
        <p:nvPicPr>
          <p:cNvPr id="8" name="Contaminación.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9138" y="2133600"/>
            <a:ext cx="5037137" cy="3778250"/>
          </a:xfrm>
        </p:spPr>
      </p:pic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9AE-94C8-474E-994E-705610862976}" type="datetime1">
              <a:rPr lang="es-GT" smtClean="0"/>
              <a:t>15/09/2018</a:t>
            </a:fld>
            <a:endParaRPr lang="es-GT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5260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GT" sz="6000" dirty="0" smtClean="0"/>
              <a:t>Reciclar</a:t>
            </a:r>
            <a:endParaRPr lang="es-GT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GT" b="1" dirty="0" smtClean="0"/>
              <a:t>Ventajas</a:t>
            </a:r>
            <a:endParaRPr lang="es-GT" b="1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589212" y="2548965"/>
            <a:ext cx="4342893" cy="35814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GT" dirty="0" smtClean="0"/>
          </a:p>
          <a:p>
            <a:r>
              <a:rPr lang="es-GT" dirty="0" smtClean="0"/>
              <a:t>Disminución </a:t>
            </a:r>
            <a:r>
              <a:rPr lang="es-GT" dirty="0"/>
              <a:t>del Calentamiento Global </a:t>
            </a:r>
          </a:p>
          <a:p>
            <a:endParaRPr lang="es-GT" dirty="0"/>
          </a:p>
          <a:p>
            <a:r>
              <a:rPr lang="es-GT" dirty="0" smtClean="0"/>
              <a:t>Ahorro </a:t>
            </a:r>
            <a:r>
              <a:rPr lang="es-GT" dirty="0"/>
              <a:t>de materia prima en la manufactura de productos nuevos con materiales reciclables. </a:t>
            </a:r>
          </a:p>
          <a:p>
            <a:endParaRPr lang="es-GT" dirty="0"/>
          </a:p>
          <a:p>
            <a:r>
              <a:rPr lang="es-GT" dirty="0" smtClean="0"/>
              <a:t>Se </a:t>
            </a:r>
            <a:r>
              <a:rPr lang="es-GT" dirty="0"/>
              <a:t>conserva el ambiente y se reduce la contaminación. </a:t>
            </a:r>
          </a:p>
          <a:p>
            <a:endParaRPr lang="es-GT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GT" b="1" dirty="0" smtClean="0"/>
              <a:t>Desventajas</a:t>
            </a:r>
            <a:endParaRPr lang="es-GT" b="1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s-GT" dirty="0" smtClean="0"/>
          </a:p>
          <a:p>
            <a:r>
              <a:rPr lang="es-GT" dirty="0" smtClean="0"/>
              <a:t>Los </a:t>
            </a:r>
            <a:r>
              <a:rPr lang="es-GT" dirty="0"/>
              <a:t>aspectos negativos </a:t>
            </a:r>
            <a:r>
              <a:rPr lang="es-GT" dirty="0" smtClean="0"/>
              <a:t>del reciclaje </a:t>
            </a:r>
            <a:r>
              <a:rPr lang="es-GT" dirty="0"/>
              <a:t>son que algunos materiales no se pueden reciclar </a:t>
            </a:r>
          </a:p>
          <a:p>
            <a:pPr marL="0" indent="0">
              <a:buNone/>
            </a:pPr>
            <a:endParaRPr lang="es-GT" dirty="0" smtClean="0"/>
          </a:p>
          <a:p>
            <a:r>
              <a:rPr lang="es-GT" dirty="0" smtClean="0"/>
              <a:t>Y </a:t>
            </a:r>
            <a:r>
              <a:rPr lang="es-GT" dirty="0"/>
              <a:t>son llamados residuos peligrosos ya que son dañinos para las personas animales y el ambiente por ejemplo: Envases Plásticos - Pintura - Aceites ... </a:t>
            </a:r>
            <a:r>
              <a:rPr lang="es-GT" dirty="0" err="1"/>
              <a:t>etc</a:t>
            </a:r>
            <a:endParaRPr lang="es-GT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1728-1346-47E8-893E-4A1D8AD65BA6}" type="datetime1">
              <a:rPr lang="es-GT" smtClean="0"/>
              <a:t>15/09/2018</a:t>
            </a:fld>
            <a:endParaRPr lang="es-GT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C5C2E-1C8A-4ABC-96EE-67A418E171B1}" type="slidenum">
              <a:rPr lang="es-GT" smtClean="0"/>
              <a:t>7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7559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213</Words>
  <Application>Microsoft Office PowerPoint</Application>
  <PresentationFormat>Panorámica</PresentationFormat>
  <Paragraphs>56</Paragraphs>
  <Slides>7</Slides>
  <Notes>3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Espiral</vt:lpstr>
      <vt:lpstr>El reciclaje</vt:lpstr>
      <vt:lpstr>Definición de reciclaje</vt:lpstr>
      <vt:lpstr>Materiales reciclables en general</vt:lpstr>
      <vt:lpstr>Clasificación de los materiales</vt:lpstr>
      <vt:lpstr>Beneficios del reciclaje</vt:lpstr>
      <vt:lpstr>Contaminación</vt:lpstr>
      <vt:lpstr>Reciclar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</dc:title>
  <dc:creator/>
  <cp:lastModifiedBy/>
  <cp:revision>1</cp:revision>
  <dcterms:created xsi:type="dcterms:W3CDTF">2018-09-15T22:30:08Z</dcterms:created>
  <dcterms:modified xsi:type="dcterms:W3CDTF">2018-09-16T00:51:39Z</dcterms:modified>
</cp:coreProperties>
</file>